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71" r:id="rId7"/>
    <p:sldId id="276" r:id="rId8"/>
    <p:sldId id="262" r:id="rId9"/>
    <p:sldId id="263" r:id="rId10"/>
    <p:sldId id="278" r:id="rId11"/>
    <p:sldId id="277" r:id="rId12"/>
    <p:sldId id="264" r:id="rId13"/>
    <p:sldId id="280" r:id="rId14"/>
    <p:sldId id="265" r:id="rId15"/>
    <p:sldId id="267" r:id="rId16"/>
    <p:sldId id="281" r:id="rId17"/>
    <p:sldId id="269" r:id="rId18"/>
    <p:sldId id="270" r:id="rId19"/>
    <p:sldId id="272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A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9" d="100"/>
          <a:sy n="99" d="100"/>
        </p:scale>
        <p:origin x="220" y="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1F67-AD48-4D96-BEED-2C6F1713E10A}" type="datetimeFigureOut">
              <a:rPr lang="pt-BR" smtClean="0"/>
              <a:t>20/12/2018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B6C2-F220-4CDF-B64D-3488FCCB7F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7813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1F67-AD48-4D96-BEED-2C6F1713E10A}" type="datetimeFigureOut">
              <a:rPr lang="pt-BR" smtClean="0"/>
              <a:t>20/12/2018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B6C2-F220-4CDF-B64D-3488FCCB7F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7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1F67-AD48-4D96-BEED-2C6F1713E10A}" type="datetimeFigureOut">
              <a:rPr lang="pt-BR" smtClean="0"/>
              <a:t>20/12/2018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B6C2-F220-4CDF-B64D-3488FCCB7F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777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1F67-AD48-4D96-BEED-2C6F1713E10A}" type="datetimeFigureOut">
              <a:rPr lang="pt-BR" smtClean="0"/>
              <a:t>20/12/2018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B6C2-F220-4CDF-B64D-3488FCCB7F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94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1F67-AD48-4D96-BEED-2C6F1713E10A}" type="datetimeFigureOut">
              <a:rPr lang="pt-BR" smtClean="0"/>
              <a:t>20/12/2018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B6C2-F220-4CDF-B64D-3488FCCB7F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02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1F67-AD48-4D96-BEED-2C6F1713E10A}" type="datetimeFigureOut">
              <a:rPr lang="pt-BR" smtClean="0"/>
              <a:t>20/12/2018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B6C2-F220-4CDF-B64D-3488FCCB7F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5254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1F67-AD48-4D96-BEED-2C6F1713E10A}" type="datetimeFigureOut">
              <a:rPr lang="pt-BR" smtClean="0"/>
              <a:t>20/12/2018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B6C2-F220-4CDF-B64D-3488FCCB7F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32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1F67-AD48-4D96-BEED-2C6F1713E10A}" type="datetimeFigureOut">
              <a:rPr lang="pt-BR" smtClean="0"/>
              <a:t>20/12/2018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B6C2-F220-4CDF-B64D-3488FCCB7F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027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1F67-AD48-4D96-BEED-2C6F1713E10A}" type="datetimeFigureOut">
              <a:rPr lang="pt-BR" smtClean="0"/>
              <a:t>20/12/2018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B6C2-F220-4CDF-B64D-3488FCCB7F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127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1F67-AD48-4D96-BEED-2C6F1713E10A}" type="datetimeFigureOut">
              <a:rPr lang="pt-BR" smtClean="0"/>
              <a:t>20/12/2018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B6C2-F220-4CDF-B64D-3488FCCB7F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163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1F67-AD48-4D96-BEED-2C6F1713E10A}" type="datetimeFigureOut">
              <a:rPr lang="pt-BR" smtClean="0"/>
              <a:t>20/12/2018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B6C2-F220-4CDF-B64D-3488FCCB7F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85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C1F67-AD48-4D96-BEED-2C6F1713E10A}" type="datetimeFigureOut">
              <a:rPr lang="pt-BR" smtClean="0"/>
              <a:t>20/12/2018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5B6C2-F220-4CDF-B64D-3488FCCB7F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69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github.com/Microsoft/BotFramework-Emulator/releases" TargetMode="External"/><Relationship Id="rId4" Type="http://schemas.openxmlformats.org/officeDocument/2006/relationships/hyperlink" Target="https://nodejs.org/e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b2HQ45KP0Ws3dVMoxliVX5ici53RmiNV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docs.microsoft.com/en-us/azure/cognitive-services/LUIS/Hom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uis.ai/" TargetMode="External"/><Relationship Id="rId5" Type="http://schemas.openxmlformats.org/officeDocument/2006/relationships/hyperlink" Target="https://dev.botframework.com/" TargetMode="External"/><Relationship Id="rId10" Type="http://schemas.openxmlformats.org/officeDocument/2006/relationships/hyperlink" Target="https://github.com/Microsoft/BotBuilder-Samples" TargetMode="External"/><Relationship Id="rId4" Type="http://schemas.openxmlformats.org/officeDocument/2006/relationships/hyperlink" Target="https://docs.microsoft.com/en-us/bot-framework/" TargetMode="External"/><Relationship Id="rId9" Type="http://schemas.openxmlformats.org/officeDocument/2006/relationships/hyperlink" Target="https://github.com/glaucia86/global-ai-bootcamp-rj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98" y="0"/>
            <a:ext cx="12232997" cy="688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44240"/>
      </p:ext>
    </p:extLst>
  </p:cSld>
  <p:clrMapOvr>
    <a:masterClrMapping/>
  </p:clrMapOvr>
  <p:transition spd="med">
    <p:pull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1"/>
            <a:ext cx="12192000" cy="12287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904" y="188118"/>
            <a:ext cx="1623783" cy="8524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62050" y="257175"/>
            <a:ext cx="10296525" cy="78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947737" y="117274"/>
            <a:ext cx="10296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Breve Introdução sobre Bots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902689" y="1655905"/>
            <a:ext cx="83866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/>
              <a:t>Ok.... Entendi.... Mas, como eu posso desenvolver um Bot?!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16" y="3282373"/>
            <a:ext cx="3140364" cy="314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20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1"/>
            <a:ext cx="12192000" cy="12287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904" y="188118"/>
            <a:ext cx="1623783" cy="8524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62050" y="257175"/>
            <a:ext cx="10296525" cy="78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947737" y="117274"/>
            <a:ext cx="10296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Breve Introdução sobre Bots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54227" y="1622854"/>
            <a:ext cx="10585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        O que é Bot Framework?!</a:t>
            </a:r>
          </a:p>
          <a:p>
            <a:endParaRPr lang="pt-BR" sz="2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7" y="1667948"/>
            <a:ext cx="707572" cy="3714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17236" y="2115127"/>
            <a:ext cx="1149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É uma plataforma e ferramentas da Microsoft para desenvolver um conjunto de serviços de conversão inteligentes em multicanais!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24" y="3303094"/>
            <a:ext cx="2943225" cy="288607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109" y="3311680"/>
            <a:ext cx="1884218" cy="1884218"/>
          </a:xfrm>
          <a:prstGeom prst="rect">
            <a:avLst/>
          </a:prstGeom>
        </p:spPr>
      </p:pic>
      <p:cxnSp>
        <p:nvCxnSpPr>
          <p:cNvPr id="15" name="Conector de seta reta 14"/>
          <p:cNvCxnSpPr/>
          <p:nvPr/>
        </p:nvCxnSpPr>
        <p:spPr>
          <a:xfrm>
            <a:off x="4884449" y="3482921"/>
            <a:ext cx="2578532" cy="32246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V="1">
            <a:off x="4766251" y="3912113"/>
            <a:ext cx="2696730" cy="34123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V="1">
            <a:off x="5009860" y="4082729"/>
            <a:ext cx="2453121" cy="101438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V="1">
            <a:off x="5121562" y="4253345"/>
            <a:ext cx="2341419" cy="140487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901581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aixaDeTexto 43"/>
          <p:cNvSpPr txBox="1"/>
          <p:nvPr/>
        </p:nvSpPr>
        <p:spPr>
          <a:xfrm>
            <a:off x="4313073" y="2373745"/>
            <a:ext cx="2401763" cy="30941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0" y="-1"/>
            <a:ext cx="12192000" cy="12287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904" y="188118"/>
            <a:ext cx="1623783" cy="8524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62050" y="257175"/>
            <a:ext cx="10296525" cy="78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947737" y="117274"/>
            <a:ext cx="10296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Breve Introdução sobre Bots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54227" y="1622854"/>
            <a:ext cx="1058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        Arquitetura de um Bot </a:t>
            </a:r>
            <a:r>
              <a:rPr lang="pt-BR" sz="2400"/>
              <a:t>Framework</a:t>
            </a:r>
            <a:r>
              <a:rPr lang="pt-BR" sz="2400" smtClean="0"/>
              <a:t>:</a:t>
            </a:r>
            <a:endParaRPr lang="pt-BR" sz="2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7" y="1667948"/>
            <a:ext cx="707572" cy="371475"/>
          </a:xfrm>
          <a:prstGeom prst="rect">
            <a:avLst/>
          </a:prstGeom>
        </p:spPr>
      </p:pic>
      <p:pic>
        <p:nvPicPr>
          <p:cNvPr id="9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896" y="3004544"/>
            <a:ext cx="1663953" cy="3502575"/>
          </a:xfrm>
          <a:prstGeom prst="rect">
            <a:avLst/>
          </a:prstGeom>
        </p:spPr>
      </p:pic>
      <p:sp>
        <p:nvSpPr>
          <p:cNvPr id="10" name="Rounded Rectangle 25"/>
          <p:cNvSpPr/>
          <p:nvPr/>
        </p:nvSpPr>
        <p:spPr bwMode="auto">
          <a:xfrm rot="16200000">
            <a:off x="7323168" y="4485710"/>
            <a:ext cx="3191809" cy="540244"/>
          </a:xfrm>
          <a:prstGeom prst="round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Bot Framework Connector</a:t>
            </a:r>
          </a:p>
        </p:txBody>
      </p:sp>
      <p:sp>
        <p:nvSpPr>
          <p:cNvPr id="11" name="Rounded Rectangle 27"/>
          <p:cNvSpPr/>
          <p:nvPr/>
        </p:nvSpPr>
        <p:spPr bwMode="auto">
          <a:xfrm>
            <a:off x="4738637" y="4152964"/>
            <a:ext cx="1477072" cy="961431"/>
          </a:xfrm>
          <a:prstGeom prst="round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Bot Builder </a:t>
            </a:r>
            <a:r>
              <a:rPr lang="en-US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SDK (v.3)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ounded Rectangle 28"/>
          <p:cNvSpPr/>
          <p:nvPr/>
        </p:nvSpPr>
        <p:spPr bwMode="auto">
          <a:xfrm>
            <a:off x="869657" y="4241963"/>
            <a:ext cx="1721708" cy="741405"/>
          </a:xfrm>
          <a:prstGeom prst="round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Lógica de Negócios</a:t>
            </a:r>
          </a:p>
        </p:txBody>
      </p:sp>
      <p:sp>
        <p:nvSpPr>
          <p:cNvPr id="13" name="Rounded Rectangle 29"/>
          <p:cNvSpPr/>
          <p:nvPr/>
        </p:nvSpPr>
        <p:spPr bwMode="auto">
          <a:xfrm>
            <a:off x="4649807" y="5968723"/>
            <a:ext cx="1721708" cy="741405"/>
          </a:xfrm>
          <a:prstGeom prst="round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Ferramentas Adicionais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Straight Arrow Connector 32"/>
          <p:cNvCxnSpPr>
            <a:stCxn id="11" idx="1"/>
          </p:cNvCxnSpPr>
          <p:nvPr/>
        </p:nvCxnSpPr>
        <p:spPr>
          <a:xfrm flipH="1" flipV="1">
            <a:off x="2591365" y="4620666"/>
            <a:ext cx="2147272" cy="13014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35"/>
          <p:cNvCxnSpPr>
            <a:endCxn id="11" idx="3"/>
          </p:cNvCxnSpPr>
          <p:nvPr/>
        </p:nvCxnSpPr>
        <p:spPr>
          <a:xfrm flipH="1">
            <a:off x="6215709" y="4612666"/>
            <a:ext cx="2380681" cy="21014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31"/>
          <p:cNvCxnSpPr/>
          <p:nvPr/>
        </p:nvCxnSpPr>
        <p:spPr>
          <a:xfrm>
            <a:off x="5505885" y="5133008"/>
            <a:ext cx="1" cy="83820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28"/>
          <p:cNvSpPr/>
          <p:nvPr/>
        </p:nvSpPr>
        <p:spPr bwMode="auto">
          <a:xfrm>
            <a:off x="4540685" y="2613693"/>
            <a:ext cx="1930399" cy="741405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(Node.Js + C#)</a:t>
            </a:r>
          </a:p>
        </p:txBody>
      </p:sp>
      <p:cxnSp>
        <p:nvCxnSpPr>
          <p:cNvPr id="38" name="Conector de seta reta 37"/>
          <p:cNvCxnSpPr/>
          <p:nvPr/>
        </p:nvCxnSpPr>
        <p:spPr>
          <a:xfrm flipV="1">
            <a:off x="5491466" y="3411558"/>
            <a:ext cx="14419" cy="741406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609020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1"/>
            <a:ext cx="12192000" cy="12287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904" y="188118"/>
            <a:ext cx="1623783" cy="8524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62050" y="257175"/>
            <a:ext cx="10296525" cy="78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947737" y="235796"/>
            <a:ext cx="102965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Desenvolvendo o meu primeiro Bot! :D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54227" y="1622854"/>
            <a:ext cx="10585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        O que preciso instalar?!</a:t>
            </a:r>
          </a:p>
          <a:p>
            <a:endParaRPr lang="pt-BR" sz="2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7" y="1667948"/>
            <a:ext cx="707572" cy="37147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10533" y="2312310"/>
            <a:ext cx="102708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Instalar Node.js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4"/>
              </a:rPr>
              <a:t>https://nodejs.org/en/</a:t>
            </a:r>
            <a:endParaRPr lang="pt-BR" dirty="0"/>
          </a:p>
          <a:p>
            <a:pPr lvl="1"/>
            <a:endParaRPr lang="pt-BR" dirty="0">
              <a:solidFill>
                <a:srgbClr val="C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Instalar Microsoft Bot Framework </a:t>
            </a:r>
            <a:r>
              <a:rPr lang="pt-BR" dirty="0" err="1" smtClean="0"/>
              <a:t>Emulator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5"/>
              </a:rPr>
              <a:t>https://github.com/Microsoft/BotFramework-Emulator/releases</a:t>
            </a:r>
            <a:endParaRPr lang="pt-BR" dirty="0"/>
          </a:p>
          <a:p>
            <a:pPr lvl="1"/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Instalar Visual Studio </a:t>
            </a:r>
            <a:r>
              <a:rPr lang="pt-BR" dirty="0" err="1"/>
              <a:t>Code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6"/>
              </a:rPr>
              <a:t>https://code.visualstudio.com/</a:t>
            </a:r>
            <a:endParaRPr lang="pt-BR" dirty="0"/>
          </a:p>
          <a:p>
            <a:pPr lvl="1"/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C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C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6215118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1"/>
            <a:ext cx="12192000" cy="12287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904" y="188118"/>
            <a:ext cx="1623783" cy="8524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62050" y="257175"/>
            <a:ext cx="10296525" cy="78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947737" y="235796"/>
            <a:ext cx="10700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  <a:ea typeface="Segoe UI" pitchFamily="34" charset="0"/>
                <a:cs typeface="Segoe UI" pitchFamily="34" charset="0"/>
              </a:rPr>
              <a:t>Desenvolvendo o meu primeiro Bot com Node.Js!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144978" y="1667203"/>
            <a:ext cx="5902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/>
              <a:t>DEMO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866" y="3567418"/>
            <a:ext cx="4142259" cy="310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3117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1"/>
            <a:ext cx="12192000" cy="12287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904" y="188118"/>
            <a:ext cx="1623783" cy="8524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62050" y="257175"/>
            <a:ext cx="10296525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Breve Introdução a PLN &amp; LUIS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96562" y="1485900"/>
            <a:ext cx="10585622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        O que é LUIS?</a:t>
            </a:r>
          </a:p>
          <a:p>
            <a:endParaRPr lang="pt-BR" sz="2400" dirty="0"/>
          </a:p>
          <a:p>
            <a:r>
              <a:rPr lang="pt-BR" dirty="0"/>
              <a:t>LUIS (</a:t>
            </a:r>
            <a:r>
              <a:rPr lang="pt-BR" b="1" dirty="0" err="1"/>
              <a:t>Language</a:t>
            </a:r>
            <a:r>
              <a:rPr lang="pt-BR" b="1" dirty="0"/>
              <a:t> </a:t>
            </a:r>
            <a:r>
              <a:rPr lang="pt-BR" b="1" dirty="0" err="1"/>
              <a:t>Understanding</a:t>
            </a:r>
            <a:r>
              <a:rPr lang="pt-BR" b="1" dirty="0"/>
              <a:t> </a:t>
            </a:r>
            <a:r>
              <a:rPr lang="pt-BR" b="1" dirty="0" err="1"/>
              <a:t>Intelligent</a:t>
            </a:r>
            <a:r>
              <a:rPr lang="pt-BR" b="1" dirty="0"/>
              <a:t> Service)</a:t>
            </a:r>
            <a:r>
              <a:rPr lang="pt-BR" dirty="0"/>
              <a:t> é um serviço de nuvem, que tem como objetivo fazer com que a interação entre ser humano e computador sejam mais simples! LUIS pode interpretar texto, extrair intenções ou entidades ao mesmo tempo.</a:t>
            </a:r>
          </a:p>
          <a:p>
            <a:endParaRPr lang="pt-BR" dirty="0"/>
          </a:p>
          <a:p>
            <a:r>
              <a:rPr lang="pt-BR" dirty="0"/>
              <a:t>    Os </a:t>
            </a:r>
            <a:r>
              <a:rPr lang="pt-BR"/>
              <a:t>conceitos importantes de </a:t>
            </a:r>
            <a:r>
              <a:rPr lang="pt-BR" dirty="0"/>
              <a:t>LUIS são:</a:t>
            </a:r>
          </a:p>
          <a:p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Utterance (Enunciados - input):</a:t>
            </a:r>
          </a:p>
          <a:p>
            <a:pPr lvl="1"/>
            <a:r>
              <a:rPr lang="pt-BR" dirty="0"/>
              <a:t>      Pode ser uma mensagem falada ou escrita. Resumindo, são os enunciados! Ex.: “Quero comprar bilhete para Paris!”</a:t>
            </a:r>
          </a:p>
          <a:p>
            <a:pPr lvl="1"/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Intent (Intenções - output): </a:t>
            </a:r>
          </a:p>
          <a:p>
            <a:pPr lvl="1"/>
            <a:r>
              <a:rPr lang="pt-BR" b="1" dirty="0"/>
              <a:t>      </a:t>
            </a:r>
            <a:r>
              <a:rPr lang="pt-BR" dirty="0"/>
              <a:t>Representa as ações que os usuários querem obter. Ex.: </a:t>
            </a:r>
            <a:r>
              <a:rPr lang="pt-BR" dirty="0" err="1"/>
              <a:t>App</a:t>
            </a:r>
            <a:r>
              <a:rPr lang="pt-BR" dirty="0"/>
              <a:t> de viagem: </a:t>
            </a:r>
            <a:r>
              <a:rPr lang="pt-BR" dirty="0" err="1"/>
              <a:t>BookFlight</a:t>
            </a:r>
            <a:endParaRPr lang="pt-BR" dirty="0"/>
          </a:p>
          <a:p>
            <a:pPr lvl="1"/>
            <a:endParaRPr lang="pt-B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Entity (Entidades – output):</a:t>
            </a:r>
          </a:p>
          <a:p>
            <a:pPr lvl="1"/>
            <a:r>
              <a:rPr lang="pt-BR" b="1" dirty="0"/>
              <a:t>     </a:t>
            </a:r>
            <a:r>
              <a:rPr lang="pt-BR" dirty="0"/>
              <a:t>Representa as informações mais detalhadas que serão relevantes ao enunciado. Ex.: “Reserve um bilhete para Paris.”</a:t>
            </a:r>
            <a:endParaRPr lang="pt-BR" b="1" dirty="0"/>
          </a:p>
          <a:p>
            <a:pPr lvl="1"/>
            <a:r>
              <a:rPr lang="pt-BR" b="1" dirty="0"/>
              <a:t>      </a:t>
            </a:r>
          </a:p>
          <a:p>
            <a:endParaRPr lang="pt-BR" dirty="0"/>
          </a:p>
          <a:p>
            <a:endParaRPr lang="pt-BR" sz="2400" dirty="0"/>
          </a:p>
          <a:p>
            <a:r>
              <a:rPr lang="pt-BR" sz="2400" dirty="0"/>
              <a:t>	</a:t>
            </a:r>
          </a:p>
          <a:p>
            <a:endParaRPr lang="pt-BR" sz="2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2" y="1529923"/>
            <a:ext cx="707572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796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1"/>
            <a:ext cx="12192000" cy="12287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904" y="188118"/>
            <a:ext cx="1623783" cy="8524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62050" y="257175"/>
            <a:ext cx="10296525" cy="78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144980" y="2119870"/>
            <a:ext cx="5902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/>
              <a:t>DEMO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162050" y="257175"/>
            <a:ext cx="10296525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Breve Introdução PLN &amp; LUIS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8" y="343767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633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1"/>
            <a:ext cx="12192000" cy="12287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904" y="188118"/>
            <a:ext cx="1623783" cy="8524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62050" y="257175"/>
            <a:ext cx="10296525" cy="78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162050" y="257175"/>
            <a:ext cx="10296525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Palavras Finais!!!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96562" y="1485900"/>
            <a:ext cx="10585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        Onde posso aprender mais?!</a:t>
            </a:r>
          </a:p>
          <a:p>
            <a:endParaRPr lang="pt-BR" sz="2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2" y="1529923"/>
            <a:ext cx="707572" cy="371475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10533" y="2312310"/>
            <a:ext cx="1027083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Documentação MSDN (Desenvolvimento de Bots):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hlinkClick r:id="rId4"/>
              </a:rPr>
              <a:t>https://docs.microsoft.com/en-us/bot-framework/</a:t>
            </a:r>
            <a:r>
              <a:rPr lang="pt-BR" sz="1400" dirty="0"/>
              <a:t> </a:t>
            </a:r>
            <a:endParaRPr lang="pt-BR" sz="1400" dirty="0">
              <a:solidFill>
                <a:srgbClr val="C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Site: Dev Bot Framework: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hlinkClick r:id="rId5"/>
              </a:rPr>
              <a:t>https://dev.botframework.com</a:t>
            </a:r>
            <a:r>
              <a:rPr lang="pt-B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Site &amp; Documentação: LUIS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hlinkClick r:id="rId6"/>
              </a:rPr>
              <a:t>https://www.luis.ai/</a:t>
            </a:r>
            <a:r>
              <a:rPr lang="pt-B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hlinkClick r:id="rId7"/>
              </a:rPr>
              <a:t>https://docs.microsoft.com/en-us/azure/cognitive-services/LUIS/Home</a:t>
            </a:r>
            <a:endParaRPr lang="pt-BR" sz="1400" dirty="0"/>
          </a:p>
          <a:p>
            <a:pPr lvl="1"/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Hands On: Bots + Node.Js – Microsoft Bot Framework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hlinkClick r:id="rId8"/>
              </a:rPr>
              <a:t>https://www.youtube.com/playlist?list=PLb2HQ45KP0Ws3dVMoxliVX5ici53RmiNV</a:t>
            </a: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Códigos das Demos Desenvolvidas: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GH</a:t>
            </a:r>
            <a:r>
              <a:rPr lang="pt-BR" sz="1400" dirty="0"/>
              <a:t>: </a:t>
            </a:r>
            <a:r>
              <a:rPr lang="pt-BR" sz="1400" dirty="0">
                <a:hlinkClick r:id="rId9"/>
              </a:rPr>
              <a:t>https://</a:t>
            </a:r>
            <a:r>
              <a:rPr lang="pt-BR" sz="1400" dirty="0" smtClean="0">
                <a:hlinkClick r:id="rId9"/>
              </a:rPr>
              <a:t>github.com/glaucia86/global-ai-bootcamp-rj</a:t>
            </a:r>
            <a:r>
              <a:rPr lang="pt-BR" sz="1400" dirty="0" smtClean="0"/>
              <a:t>  </a:t>
            </a:r>
            <a:endParaRPr lang="pt-B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 smtClean="0"/>
              <a:t>Mais exemplos: </a:t>
            </a:r>
            <a:r>
              <a:rPr lang="pt-BR" sz="1400" dirty="0" smtClean="0">
                <a:hlinkClick r:id="rId10"/>
              </a:rPr>
              <a:t>https://github.com/Microsoft/BotBuilder-Samples</a:t>
            </a:r>
            <a:r>
              <a:rPr lang="pt-BR" sz="1400" dirty="0" smtClean="0"/>
              <a:t>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93763494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1"/>
            <a:ext cx="12192000" cy="12287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904" y="188118"/>
            <a:ext cx="1623783" cy="8524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62050" y="257175"/>
            <a:ext cx="10296525" cy="78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914322" y="3182552"/>
            <a:ext cx="5902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/>
              <a:t>        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780" y="3719153"/>
            <a:ext cx="2157260" cy="109836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9" y="3671537"/>
            <a:ext cx="1091273" cy="1193596"/>
          </a:xfrm>
          <a:prstGeom prst="rect">
            <a:avLst/>
          </a:prstGeom>
        </p:spPr>
      </p:pic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823" y="3815084"/>
            <a:ext cx="1181307" cy="100243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70" y="3700113"/>
            <a:ext cx="1219934" cy="118309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503" y="3787347"/>
            <a:ext cx="1090843" cy="1057905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1162050" y="257175"/>
            <a:ext cx="10296525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Palavras Finais!!!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686104" y="1857594"/>
            <a:ext cx="881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/>
              <a:t>Assim que aprendem porque...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="" xmlns:a16="http://schemas.microsoft.com/office/drawing/2014/main" id="{72057C4B-E3B9-4458-8084-89AFFF3D5D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816" y="3691811"/>
            <a:ext cx="1219934" cy="118309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E32BB5DD-685D-42D5-AE27-D7AB166423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62" y="3732156"/>
            <a:ext cx="1909396" cy="100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926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1"/>
            <a:ext cx="12192000" cy="12287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904" y="188118"/>
            <a:ext cx="1623783" cy="8524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62050" y="257175"/>
            <a:ext cx="10296525" cy="78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62050" y="257175"/>
            <a:ext cx="10296525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Obrigada!!!!</a:t>
            </a:r>
            <a:endParaRPr lang="en-US" sz="54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6" y="1706324"/>
            <a:ext cx="2423746" cy="2423746"/>
          </a:xfrm>
          <a:prstGeom prst="ellipse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938448" y="1807069"/>
            <a:ext cx="231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github.com/glaucia86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48" y="1629639"/>
            <a:ext cx="724192" cy="72419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904" y="2418597"/>
            <a:ext cx="502647" cy="502647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3880523" y="2472058"/>
            <a:ext cx="231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@glaucia_lemos86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723" y="5202890"/>
            <a:ext cx="606441" cy="606441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8809220" y="5321444"/>
            <a:ext cx="231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glaucialemos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845" y="3137047"/>
            <a:ext cx="589603" cy="589603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3976559" y="3199634"/>
            <a:ext cx="231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code4coders</a:t>
            </a:r>
          </a:p>
        </p:txBody>
      </p:sp>
      <p:pic>
        <p:nvPicPr>
          <p:cNvPr id="1026" name="Picture 2" descr="Resultado de imagem para icon youtub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3370698" y="3846534"/>
            <a:ext cx="545899" cy="54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/>
          <p:cNvSpPr txBox="1"/>
          <p:nvPr/>
        </p:nvSpPr>
        <p:spPr>
          <a:xfrm>
            <a:off x="3976559" y="3934818"/>
            <a:ext cx="231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Glaucia Lemos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894" y="1629639"/>
            <a:ext cx="3371689" cy="337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73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1"/>
            <a:ext cx="12192000" cy="12287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904" y="188117"/>
            <a:ext cx="1655537" cy="86915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04901" y="161030"/>
            <a:ext cx="7762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Quem Sou Eu?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35" y="1504276"/>
            <a:ext cx="2429026" cy="2429026"/>
          </a:xfrm>
          <a:prstGeom prst="ellipse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644233" y="1245391"/>
            <a:ext cx="7762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Glaucia Lemos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4415924" y="1389755"/>
            <a:ext cx="9525" cy="5125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514" y="2457449"/>
            <a:ext cx="497791" cy="26134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33" y="2996454"/>
            <a:ext cx="497791" cy="26134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32" y="4647499"/>
            <a:ext cx="497791" cy="26134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33" y="4105977"/>
            <a:ext cx="497791" cy="26134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33" y="3564455"/>
            <a:ext cx="497791" cy="261340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091327" y="2402831"/>
            <a:ext cx="62807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t-BR" dirty="0"/>
              <a:t>Software Developer – </a:t>
            </a:r>
            <a:r>
              <a:rPr lang="pt-BR" dirty="0" err="1" smtClean="0"/>
              <a:t>Zoox</a:t>
            </a:r>
            <a:r>
              <a:rPr lang="pt-BR" dirty="0" smtClean="0"/>
              <a:t> </a:t>
            </a:r>
            <a:r>
              <a:rPr lang="pt-BR" dirty="0" err="1" smtClean="0"/>
              <a:t>Smart</a:t>
            </a:r>
            <a:r>
              <a:rPr lang="pt-BR" dirty="0" smtClean="0"/>
              <a:t> </a:t>
            </a:r>
            <a:r>
              <a:rPr lang="pt-BR" dirty="0" smtClean="0"/>
              <a:t>Data</a:t>
            </a:r>
            <a:endParaRPr lang="pt-BR" dirty="0"/>
          </a:p>
          <a:p>
            <a:endParaRPr lang="pt-BR" dirty="0"/>
          </a:p>
          <a:p>
            <a:r>
              <a:rPr lang="pt-BR" dirty="0"/>
              <a:t>Microsoft MVP </a:t>
            </a:r>
            <a:r>
              <a:rPr lang="pt-BR" dirty="0" err="1" smtClean="0"/>
              <a:t>Developer</a:t>
            </a:r>
            <a:r>
              <a:rPr lang="pt-BR" dirty="0" smtClean="0"/>
              <a:t> </a:t>
            </a:r>
            <a:r>
              <a:rPr lang="pt-BR" dirty="0"/>
              <a:t>Technologies</a:t>
            </a:r>
          </a:p>
          <a:p>
            <a:endParaRPr lang="pt-BR" dirty="0"/>
          </a:p>
          <a:p>
            <a:r>
              <a:rPr lang="pt-BR" dirty="0"/>
              <a:t>.NET, Node.Js, Angular, Ts, sou Desenvolvedora!</a:t>
            </a:r>
          </a:p>
          <a:p>
            <a:endParaRPr lang="pt-BR" dirty="0"/>
          </a:p>
          <a:p>
            <a:r>
              <a:rPr lang="pt-BR" dirty="0"/>
              <a:t>Tech Speaker &amp; Volunteer – WoMakersCode &amp; Coders in Rio</a:t>
            </a:r>
          </a:p>
          <a:p>
            <a:endParaRPr lang="pt-BR" dirty="0"/>
          </a:p>
          <a:p>
            <a:r>
              <a:rPr lang="pt-BR" dirty="0"/>
              <a:t>Drummer e Cinéfila nas horas vagas....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47866" y="463117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github.com/glaucia86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4" y="4560814"/>
            <a:ext cx="510054" cy="510054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67" y="5093832"/>
            <a:ext cx="354018" cy="354018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600785" y="511251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@glaucia_lemos86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11" y="5530106"/>
            <a:ext cx="427121" cy="427121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638025" y="558789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glaucialemos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1" y="5990735"/>
            <a:ext cx="386331" cy="386331"/>
          </a:xfrm>
          <a:prstGeom prst="rect">
            <a:avLst/>
          </a:prstGeom>
        </p:spPr>
      </p:pic>
      <p:sp>
        <p:nvSpPr>
          <p:cNvPr id="22" name="CaixaDeTexto 21"/>
          <p:cNvSpPr txBox="1"/>
          <p:nvPr/>
        </p:nvSpPr>
        <p:spPr>
          <a:xfrm>
            <a:off x="647866" y="600773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code4coders</a:t>
            </a:r>
          </a:p>
        </p:txBody>
      </p:sp>
    </p:spTree>
    <p:extLst>
      <p:ext uri="{BB962C8B-B14F-4D97-AF65-F5344CB8AC3E}">
        <p14:creationId xmlns:p14="http://schemas.microsoft.com/office/powerpoint/2010/main" val="26696544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1"/>
            <a:ext cx="12192000" cy="12287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21" y="188118"/>
            <a:ext cx="1623783" cy="8524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62050" y="257175"/>
            <a:ext cx="10296525" cy="78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276351" y="136939"/>
            <a:ext cx="7762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O que iremos falar?!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419" y="1353854"/>
            <a:ext cx="2028825" cy="1171647"/>
          </a:xfrm>
          <a:prstGeom prst="rect">
            <a:avLst/>
          </a:prstGeom>
        </p:spPr>
      </p:pic>
      <p:sp>
        <p:nvSpPr>
          <p:cNvPr id="8" name="Rectangle 19"/>
          <p:cNvSpPr/>
          <p:nvPr/>
        </p:nvSpPr>
        <p:spPr bwMode="auto">
          <a:xfrm>
            <a:off x="1188720" y="1463040"/>
            <a:ext cx="4937760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Breve Introdução sobre Bots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352425" y="1463040"/>
            <a:ext cx="836295" cy="7315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26744" y="1597967"/>
            <a:ext cx="28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angle 19"/>
          <p:cNvSpPr/>
          <p:nvPr/>
        </p:nvSpPr>
        <p:spPr bwMode="auto">
          <a:xfrm>
            <a:off x="1188720" y="2329487"/>
            <a:ext cx="4937760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DEMO: Desenvolvendo o meu primeiro Bot com Node.Js! :D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352425" y="2329487"/>
            <a:ext cx="836295" cy="7315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626744" y="2464414"/>
            <a:ext cx="28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Rectangle 19"/>
          <p:cNvSpPr/>
          <p:nvPr/>
        </p:nvSpPr>
        <p:spPr bwMode="auto">
          <a:xfrm>
            <a:off x="1188720" y="3252295"/>
            <a:ext cx="4937760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Breve Introdução a PLN &amp; LUIS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352425" y="3252295"/>
            <a:ext cx="836295" cy="7315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626744" y="3387222"/>
            <a:ext cx="28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9"/>
          <p:cNvSpPr/>
          <p:nvPr/>
        </p:nvSpPr>
        <p:spPr bwMode="auto">
          <a:xfrm>
            <a:off x="1188720" y="4118742"/>
            <a:ext cx="4937760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DEMO: Bots com Interações mais Inteligentes com LUIS! 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352425" y="4118742"/>
            <a:ext cx="836295" cy="7315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626744" y="4253669"/>
            <a:ext cx="28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Rectangle 19"/>
          <p:cNvSpPr/>
          <p:nvPr/>
        </p:nvSpPr>
        <p:spPr bwMode="auto">
          <a:xfrm>
            <a:off x="1188720" y="4993925"/>
            <a:ext cx="4937760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Palavras Finais! 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352425" y="4993925"/>
            <a:ext cx="836295" cy="7315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626744" y="5128852"/>
            <a:ext cx="28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6584631" y="1597967"/>
            <a:ext cx="28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6570344" y="2480267"/>
            <a:ext cx="28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6570344" y="3427024"/>
            <a:ext cx="28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6" name="CaixaDeTexto 35"/>
          <p:cNvSpPr txBox="1"/>
          <p:nvPr/>
        </p:nvSpPr>
        <p:spPr>
          <a:xfrm>
            <a:off x="6584631" y="4277011"/>
            <a:ext cx="28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6485572" y="5093099"/>
            <a:ext cx="561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5429910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1"/>
            <a:ext cx="12192000" cy="12287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504" y="188118"/>
            <a:ext cx="1623783" cy="8524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62050" y="257175"/>
            <a:ext cx="10296525" cy="78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276350" y="136939"/>
            <a:ext cx="9829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Breve Introdução sobre Bots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95275" y="1743075"/>
            <a:ext cx="1126807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</a:t>
            </a:r>
            <a:r>
              <a:rPr lang="pt-BR" sz="2400" dirty="0"/>
              <a:t>Mas... Afinal... O que é um BOT?!</a:t>
            </a:r>
          </a:p>
          <a:p>
            <a:endParaRPr lang="pt-BR" dirty="0"/>
          </a:p>
          <a:p>
            <a:r>
              <a:rPr lang="pt-BR" dirty="0"/>
              <a:t>É uma ferramenta para implementar o conceito da “Conversação como Plataforma” de acordo com agentes inteligentes que interagem com diálogos de conversação.</a:t>
            </a:r>
            <a:br>
              <a:rPr lang="pt-BR" dirty="0"/>
            </a:br>
            <a:r>
              <a:rPr lang="pt-BR" dirty="0"/>
              <a:t>Os BOTS nos permitem nos interagir por meio de outras funcionalidades, tais como: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Textos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Voz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Vídeo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Imagens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Botões/Ações</a:t>
            </a:r>
          </a:p>
          <a:p>
            <a:endParaRPr lang="pt-B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dirty="0"/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1809750"/>
            <a:ext cx="707572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68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1"/>
            <a:ext cx="12192000" cy="12287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504" y="188118"/>
            <a:ext cx="1623783" cy="8524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62050" y="257175"/>
            <a:ext cx="10296525" cy="78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276350" y="136939"/>
            <a:ext cx="9829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Breve Introdução sobre Bots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95275" y="1485900"/>
            <a:ext cx="11268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r>
              <a:rPr lang="pt-BR" sz="2400" dirty="0"/>
              <a:t>Quais são as Características de um BOT?</a:t>
            </a:r>
          </a:p>
          <a:p>
            <a:endParaRPr lang="pt-BR" sz="2400" dirty="0"/>
          </a:p>
          <a:p>
            <a:r>
              <a:rPr lang="pt-BR" dirty="0"/>
              <a:t>Imaginem um Bot como sendo um: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 “Assistente” ou um(a) “Secretário(a)”.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Interage “conversando” em linguagem natural.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qual podem se comunicar por meio de: textos, voz e vídeo.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Geralmente são focados em tarefas e habilidades específicas.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Interagem com sistemas externos para executar as tarefas que são dadas.</a:t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endParaRPr lang="pt-BR" sz="2400" dirty="0"/>
          </a:p>
          <a:p>
            <a:endParaRPr lang="pt-BR" dirty="0"/>
          </a:p>
          <a:p>
            <a:endParaRPr lang="pt-B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dirty="0"/>
          </a:p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1" y="1556308"/>
            <a:ext cx="707572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96063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1"/>
            <a:ext cx="12192000" cy="12287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904" y="188118"/>
            <a:ext cx="1623783" cy="8524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62050" y="257175"/>
            <a:ext cx="10296525" cy="78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276350" y="136939"/>
            <a:ext cx="9829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Breve Introdução sobre Bots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02259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69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1"/>
            <a:ext cx="12192000" cy="12287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904" y="188118"/>
            <a:ext cx="1623783" cy="8524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62050" y="257175"/>
            <a:ext cx="10296525" cy="78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276350" y="136939"/>
            <a:ext cx="9829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Breve Introdução sobre Bots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95275" y="1485900"/>
            <a:ext cx="11268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r>
              <a:rPr lang="pt-BR" sz="2400" dirty="0"/>
              <a:t>Onde encontramos os Bots/</a:t>
            </a:r>
            <a:r>
              <a:rPr lang="pt-BR" sz="2400" dirty="0" err="1"/>
              <a:t>ChatBots</a:t>
            </a:r>
            <a:r>
              <a:rPr lang="pt-BR" sz="2400" dirty="0"/>
              <a:t>?:</a:t>
            </a:r>
          </a:p>
          <a:p>
            <a:endParaRPr lang="pt-BR" sz="2400" dirty="0"/>
          </a:p>
          <a:p>
            <a:r>
              <a:rPr lang="pt-BR" dirty="0"/>
              <a:t/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endParaRPr lang="pt-BR" sz="2400" dirty="0"/>
          </a:p>
          <a:p>
            <a:endParaRPr lang="pt-BR" dirty="0"/>
          </a:p>
          <a:p>
            <a:endParaRPr lang="pt-B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pt-BR" dirty="0"/>
          </a:p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1" y="1556308"/>
            <a:ext cx="707572" cy="371475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17838" y="2141838"/>
            <a:ext cx="2271961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600" dirty="0"/>
              <a:t>Atendimento ao Cliente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504409" y="2141838"/>
            <a:ext cx="2198104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600" dirty="0"/>
              <a:t>Experiência de Compras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9142712" y="2141838"/>
            <a:ext cx="2489115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Suporte ao Empregado(a)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582353" y="2141838"/>
            <a:ext cx="1680519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Help Desk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617837" y="2611395"/>
            <a:ext cx="227196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FAQ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Soluções problemas de pedidos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Rastreio de encomendas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Consultas sobre transportes (trens/ônibus)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3430552" y="2636107"/>
            <a:ext cx="22719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Reserva de Hotel e Voo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Recomendação de Produtos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Encontrar produto certo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503772" y="2636107"/>
            <a:ext cx="227196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Resolução de Problemas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Novo Usuário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Sugestões de Respostas a problemas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9106148" y="2611394"/>
            <a:ext cx="227196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Informação dos Produtos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Informações sobre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RH: Férias, Relatórios de faltas, Marcação de Reuniões.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07934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1"/>
            <a:ext cx="12192000" cy="12287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904" y="188118"/>
            <a:ext cx="1623783" cy="8524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62050" y="257175"/>
            <a:ext cx="10296525" cy="78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947737" y="117274"/>
            <a:ext cx="10296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Breve Introdução sobre Bots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777" y="1607405"/>
            <a:ext cx="6227807" cy="46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4514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1"/>
            <a:ext cx="12192000" cy="12287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904" y="188118"/>
            <a:ext cx="1623783" cy="8524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62050" y="257175"/>
            <a:ext cx="10296525" cy="78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947737" y="117274"/>
            <a:ext cx="10296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Breve Introdução sobre Bots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54227" y="1622854"/>
            <a:ext cx="105856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       O que os BOTS não são...</a:t>
            </a:r>
          </a:p>
          <a:p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IA (não necessariamente estão baseados em Inteligência Artificial)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Só processam: voz, textos, imagens, vídeos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Fazem somente uso de Processamento da Linguagem Natural. Ex.: PLN, LUIS</a:t>
            </a:r>
          </a:p>
          <a:p>
            <a:endParaRPr lang="pt-BR" sz="2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7" y="1667948"/>
            <a:ext cx="707572" cy="3714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5" y="3642500"/>
            <a:ext cx="4885279" cy="242696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787" y="3646393"/>
            <a:ext cx="4885279" cy="2411387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583381" y="4071149"/>
            <a:ext cx="1025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/>
              <a:t>≠</a:t>
            </a:r>
          </a:p>
        </p:txBody>
      </p:sp>
    </p:spTree>
    <p:extLst>
      <p:ext uri="{BB962C8B-B14F-4D97-AF65-F5344CB8AC3E}">
        <p14:creationId xmlns:p14="http://schemas.microsoft.com/office/powerpoint/2010/main" val="19956603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2414</TotalTime>
  <Words>705</Words>
  <Application>Microsoft Office PowerPoint</Application>
  <PresentationFormat>Widescreen</PresentationFormat>
  <Paragraphs>165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Segoe UI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Glaucia Lemos</dc:creator>
  <cp:lastModifiedBy>Glaucia Lemos</cp:lastModifiedBy>
  <cp:revision>198</cp:revision>
  <dcterms:created xsi:type="dcterms:W3CDTF">2018-01-30T00:11:25Z</dcterms:created>
  <dcterms:modified xsi:type="dcterms:W3CDTF">2018-12-20T15:23:00Z</dcterms:modified>
</cp:coreProperties>
</file>